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7" r:id="rId9"/>
    <p:sldId id="381" r:id="rId10"/>
    <p:sldId id="386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Many kinds of firewalls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960514" cy="4063640"/>
          </a:xfrm>
        </p:spPr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456458" cy="108000"/>
          </a:xfrm>
        </p:spPr>
        <p:txBody>
          <a:bodyPr/>
          <a:lstStyle/>
          <a:p>
            <a:r>
              <a:rPr lang="en-GB" dirty="0"/>
              <a:t>Images: IPv4: RFC791 (1981), TCP: RFC793 (1981), UDP: RFC768 (1980)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7536162" y="59401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063" y="4060674"/>
            <a:ext cx="3528392" cy="18267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2BCFBB-3E44-B6CA-D2F7-0FF6F8780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910" y="1795422"/>
            <a:ext cx="2448272" cy="16522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5AAF5B-A727-A2C6-E3CA-1BB29CD3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82" y="1613428"/>
            <a:ext cx="3024336" cy="20162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51C35B-1AAB-7706-4D2D-A52D1DF6144E}"/>
              </a:ext>
            </a:extLst>
          </p:cNvPr>
          <p:cNvSpPr txBox="1"/>
          <p:nvPr/>
        </p:nvSpPr>
        <p:spPr>
          <a:xfrm>
            <a:off x="5596231" y="362965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TCP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679259" y="362965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UDP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9EAA5713-A7F6-F2D9-B12B-6AFFA1AF170E}"/>
              </a:ext>
            </a:extLst>
          </p:cNvPr>
          <p:cNvSpPr/>
          <p:nvPr/>
        </p:nvSpPr>
        <p:spPr>
          <a:xfrm>
            <a:off x="11248628" y="1626557"/>
            <a:ext cx="193456" cy="2247620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F8335D-4EFC-9555-0FDE-30A6573CC929}"/>
              </a:ext>
            </a:extLst>
          </p:cNvPr>
          <p:cNvSpPr txBox="1"/>
          <p:nvPr/>
        </p:nvSpPr>
        <p:spPr>
          <a:xfrm rot="5400000">
            <a:off x="10475277" y="4939007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accent1"/>
                </a:solidFill>
              </a:rPr>
              <a:t>Layer 3 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F6FDC7A8-07DF-6D7B-7760-4DB39C5C4178}"/>
              </a:ext>
            </a:extLst>
          </p:cNvPr>
          <p:cNvSpPr/>
          <p:nvPr/>
        </p:nvSpPr>
        <p:spPr>
          <a:xfrm>
            <a:off x="11246628" y="4076678"/>
            <a:ext cx="193456" cy="1863473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CAB7DD-7CAA-AF25-0CF0-EDE8CB34099E}"/>
              </a:ext>
            </a:extLst>
          </p:cNvPr>
          <p:cNvSpPr txBox="1"/>
          <p:nvPr/>
        </p:nvSpPr>
        <p:spPr>
          <a:xfrm rot="5400000">
            <a:off x="10500468" y="2634751"/>
            <a:ext cx="23042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b="1" dirty="0">
                <a:solidFill>
                  <a:schemeClr val="accent1"/>
                </a:solidFill>
              </a:rPr>
              <a:t>Layer 4 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C64B1B3-3C83-FBA2-B726-9107885049B7}"/>
              </a:ext>
            </a:extLst>
          </p:cNvPr>
          <p:cNvCxnSpPr>
            <a:cxnSpLocks/>
          </p:cNvCxnSpPr>
          <p:nvPr/>
        </p:nvCxnSpPr>
        <p:spPr>
          <a:xfrm>
            <a:off x="4848155" y="1902159"/>
            <a:ext cx="444927" cy="1282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14B67-5E09-E0F0-37B9-857855B36A46}"/>
              </a:ext>
            </a:extLst>
          </p:cNvPr>
          <p:cNvCxnSpPr>
            <a:cxnSpLocks/>
          </p:cNvCxnSpPr>
          <p:nvPr/>
        </p:nvCxnSpPr>
        <p:spPr>
          <a:xfrm>
            <a:off x="8397125" y="2001916"/>
            <a:ext cx="363171" cy="151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6547359" y="5059777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6564507" y="5314383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744BD65-58DD-242F-3DED-0CB9CC376064}"/>
              </a:ext>
            </a:extLst>
          </p:cNvPr>
          <p:cNvSpPr/>
          <p:nvPr/>
        </p:nvSpPr>
        <p:spPr>
          <a:xfrm>
            <a:off x="5303128" y="1882864"/>
            <a:ext cx="2986597" cy="28311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6932211" y="5059776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0D58F6B-310C-D632-37FC-C15750B30E3E}"/>
              </a:ext>
            </a:extLst>
          </p:cNvPr>
          <p:cNvSpPr/>
          <p:nvPr/>
        </p:nvSpPr>
        <p:spPr>
          <a:xfrm>
            <a:off x="8760296" y="1993777"/>
            <a:ext cx="2304257" cy="506131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7824192" y="4810117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6547359" y="4615486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  <a:p>
            <a:r>
              <a:rPr lang="en-AU" dirty="0"/>
              <a:t>Currently CPU and Wishbone at 50Mhz, intend on being 75Mhz or 100Mhz.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with high speed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201276" y="584875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365104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889362" y="610198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2195</TotalTime>
  <Words>638</Words>
  <Application>Microsoft Office PowerPoint</Application>
  <PresentationFormat>Widescreen</PresentationFormat>
  <Paragraphs>121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Testing</vt:lpstr>
      <vt:lpstr>Progress</vt:lpstr>
      <vt:lpstr>Current hardware architecture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49</cp:revision>
  <dcterms:created xsi:type="dcterms:W3CDTF">2022-05-13T01:47:19Z</dcterms:created>
  <dcterms:modified xsi:type="dcterms:W3CDTF">2023-05-08T15:47:07Z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